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ACAA04A-F8C5-49E4-BF07-6770D0851A53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202D4D1-CA1E-4930-B4DF-292BADC54B58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195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A04A-F8C5-49E4-BF07-6770D0851A53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2D4D1-CA1E-4930-B4DF-292BADC54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247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A04A-F8C5-49E4-BF07-6770D0851A53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2D4D1-CA1E-4930-B4DF-292BADC54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980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A04A-F8C5-49E4-BF07-6770D0851A53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2D4D1-CA1E-4930-B4DF-292BADC54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009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A04A-F8C5-49E4-BF07-6770D0851A53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2D4D1-CA1E-4930-B4DF-292BADC54B58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366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A04A-F8C5-49E4-BF07-6770D0851A53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2D4D1-CA1E-4930-B4DF-292BADC54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33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A04A-F8C5-49E4-BF07-6770D0851A53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2D4D1-CA1E-4930-B4DF-292BADC54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023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A04A-F8C5-49E4-BF07-6770D0851A53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2D4D1-CA1E-4930-B4DF-292BADC54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480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A04A-F8C5-49E4-BF07-6770D0851A53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2D4D1-CA1E-4930-B4DF-292BADC54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94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A04A-F8C5-49E4-BF07-6770D0851A53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2D4D1-CA1E-4930-B4DF-292BADC54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569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A04A-F8C5-49E4-BF07-6770D0851A53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2D4D1-CA1E-4930-B4DF-292BADC54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35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ACAA04A-F8C5-49E4-BF07-6770D0851A53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202D4D1-CA1E-4930-B4DF-292BADC54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673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3124" y="2051538"/>
            <a:ext cx="8752168" cy="1076979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«Эффективность применения современных образовательных технологий при реализации государственной политики в сфере образования»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16615" y="4091354"/>
            <a:ext cx="3458308" cy="1682261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Автор: педагог дополнительного образования Юдина Д.Н.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ЦДОД «Развитие» 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с. Алексеевка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543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53" y="1055076"/>
            <a:ext cx="6111631" cy="45837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37938" y="1055076"/>
            <a:ext cx="322384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solidFill>
                  <a:srgbClr val="C00000"/>
                </a:solidFill>
              </a:rPr>
              <a:t>Здоровьесберегающие</a:t>
            </a:r>
            <a:r>
              <a:rPr lang="ru-RU" sz="2000" dirty="0" smtClean="0">
                <a:solidFill>
                  <a:srgbClr val="C00000"/>
                </a:solidFill>
              </a:rPr>
              <a:t> технологии в </a:t>
            </a:r>
            <a:r>
              <a:rPr lang="ru-RU" sz="2000" dirty="0" smtClean="0">
                <a:solidFill>
                  <a:srgbClr val="C00000"/>
                </a:solidFill>
              </a:rPr>
              <a:t>образовании: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интерактивная игра «Поиск сокровищ».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Увлекательная  идея</a:t>
            </a: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Активное физическое действие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действие</a:t>
            </a:r>
            <a:endParaRPr lang="ru-RU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Активная мыслительная деятельность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Обучение азам ориентирования по компасу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Состязание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Социальность</a:t>
            </a:r>
          </a:p>
          <a:p>
            <a:pPr marL="457200" indent="-457200">
              <a:buAutoNum type="arabicPeriod"/>
            </a:pP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76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54" y="586154"/>
            <a:ext cx="5111261" cy="38334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046" y="586154"/>
            <a:ext cx="5111261" cy="38334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0954" y="4747846"/>
            <a:ext cx="105507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Интерактивная игра предполагает погружение и активные действия. «Поиск сокровищ» - увлекательная идея, возможность пережить настоящее приключение. Игра заключается в поиске клада, к которому ведет путь из последовательно спрятанных подсказок с координатами следующего места. Владение компасом и умение идти по азимуту – первичные навыки ориентирования. Расстояние указывается в шагах. 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97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77" y="562707"/>
            <a:ext cx="4986215" cy="37396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016" y="562707"/>
            <a:ext cx="4986215" cy="37396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6831" y="4595446"/>
            <a:ext cx="10808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Игру можно усложнять полосой препятствий; заданиями, предполагающими моральный выбор, шифровками  и состязаниями между группами.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29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30" y="726831"/>
            <a:ext cx="4939325" cy="37044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1" y="726831"/>
            <a:ext cx="4947140" cy="37103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8862" y="4818185"/>
            <a:ext cx="100466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Каждый участник становится важен для группы: один умеет ориентироваться, второй – внимательный поисковик, третий догадлив, пятый силен и т.д. Взаимная поддержка сплачивает группу. 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12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433" y="1031629"/>
            <a:ext cx="6049108" cy="45368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1031629"/>
            <a:ext cx="332935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Очень сложный момент – дележ сокровищ. Тут проявляются все положительные и отрицательные качества участников. Чтобы у игроков было удовлетворено чувство справедливости, приходится постараться. Во время игры ведется подсчет баллов для каждого участника: за найденную подсказку, за расшифровку и т.п. При разделе клада первым имеет право выбрать сокровище тот, кто внес самый весомый вклад в победу.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44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66091" y="2250829"/>
            <a:ext cx="92612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Идея </a:t>
            </a:r>
            <a:r>
              <a:rPr lang="ru-RU" dirty="0" err="1" smtClean="0">
                <a:solidFill>
                  <a:srgbClr val="C00000"/>
                </a:solidFill>
              </a:rPr>
              <a:t>здоровьесбережения</a:t>
            </a:r>
            <a:r>
              <a:rPr lang="ru-RU" dirty="0" smtClean="0">
                <a:solidFill>
                  <a:srgbClr val="C00000"/>
                </a:solidFill>
              </a:rPr>
              <a:t> заключается в том, чтобы дать возможность детям пережить практический опыт, приключение в реальной жизни, вместо виртуального. Физическая активность и возможность усваивать знания по ориентированию на свежем воздухе через увлекательную игру – отличный способ обучения и оздоровления.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06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50</TotalTime>
  <Words>265</Words>
  <Application>Microsoft Office PowerPoint</Application>
  <PresentationFormat>Широкоэкранный</PresentationFormat>
  <Paragraphs>15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Corbel</vt:lpstr>
      <vt:lpstr>Базис</vt:lpstr>
      <vt:lpstr>«Эффективность применения современных образовательных технологий при реализации государственной политики в сфере образования»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«Эффективность применения современных образовательных технологий при реализации государственной политики в сфере образования»</dc:title>
  <dc:creator>Кандыба</dc:creator>
  <cp:lastModifiedBy>Кандыба</cp:lastModifiedBy>
  <cp:revision>6</cp:revision>
  <dcterms:created xsi:type="dcterms:W3CDTF">2016-02-03T06:16:26Z</dcterms:created>
  <dcterms:modified xsi:type="dcterms:W3CDTF">2016-02-03T09:36:08Z</dcterms:modified>
</cp:coreProperties>
</file>